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95" r:id="rId2"/>
    <p:sldId id="296" r:id="rId3"/>
    <p:sldId id="291" r:id="rId4"/>
    <p:sldId id="292" r:id="rId5"/>
    <p:sldId id="274" r:id="rId6"/>
    <p:sldId id="288" r:id="rId7"/>
    <p:sldId id="289" r:id="rId8"/>
    <p:sldId id="290" r:id="rId9"/>
    <p:sldId id="293" r:id="rId10"/>
    <p:sldId id="294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Just For Fun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pepper, 1 mini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Max trap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Shooting box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3BF617-4440-4287-A68C-DB4CF071A4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0194" y="3162240"/>
            <a:ext cx="3000250" cy="64389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Doorway To The Fun Zone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Doorway To The Fun Zone is a 32 round, 160 point, Comstock course of fire. There are 14 USPSA targets and 4 colt poppers.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door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762918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Just For Fun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Just For Fun is an 8 round, 40 point, Comstock speed shoot. There are 2 IPSC targets and 2 steel. The best 3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max trap is activated by P1 and is a disappearing target. The swinger is activated by P2 and remains visible at rest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656309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Just Open Targets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77639A9-DDD7-47B9-91D8-66C5ED65F2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9852"/>
            <a:ext cx="7025776" cy="351288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Just Open Targets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Just Open Targets is a 24 round, 120 point, Comstock course of fire. There are 12 USPSA targets. The best 2 hits will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593151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Out There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pepper, 1 mini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Pull cord prop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A8E672-2111-48F1-8AFC-F38B631D13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43094"/>
            <a:ext cx="7025776" cy="35680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Get Out There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Get Out There is a 26 round, 130 point, Comstock course of fire. There are 12 USPSA targets and 2 steel. The best 2 hits on cardboard will score,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Running Around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stomp pad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BC5448-6169-4ED1-BDFC-4DE51DBAEF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08687"/>
            <a:ext cx="7025776" cy="377976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Running Around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Running Around is a 32 round, 160 point, Comstock course of the fire. There are 14 USPSA targets and 4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stomp pad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626133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Doorway To The Fun Zone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door + activator + wall with eyelet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targets (14 score + 1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Low wall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A2A5167-8779-4252-8F48-4666686FA8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51502"/>
            <a:ext cx="7025776" cy="43029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1481</TotalTime>
  <Words>772</Words>
  <Application>Microsoft Office PowerPoint</Application>
  <PresentationFormat>Custom</PresentationFormat>
  <Paragraphs>110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2021-12-09T19:01:10Z</dcterms:modified>
  <cp:category>Shooting</cp:category>
</cp:coreProperties>
</file>

<file path=docProps/thumbnail.jpeg>
</file>